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ACEF-98B7-4A6A-A9B2-7D6024028D29}" type="datetimeFigureOut">
              <a:rPr lang="nl-NL" smtClean="0"/>
              <a:pPr/>
              <a:t>30-5-2013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4A290-2C07-4482-BE38-83734D664B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323528" y="476673"/>
            <a:ext cx="828092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Savoir</a:t>
            </a: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nl-NL" sz="4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(= kunnen, weten, kennen)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992888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présent</a:t>
            </a:r>
            <a:endParaRPr lang="nl-NL" sz="3200" b="1" u="sng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 kan			je </a:t>
            </a:r>
            <a:r>
              <a:rPr lang="nl-NL" sz="3200" dirty="0" err="1" smtClean="0">
                <a:solidFill>
                  <a:srgbClr val="FF0000"/>
                </a:solidFill>
              </a:rPr>
              <a:t>sais</a:t>
            </a:r>
            <a:endParaRPr lang="nl-NL" sz="3200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jij </a:t>
            </a:r>
            <a:r>
              <a:rPr lang="nl-NL" sz="3200" dirty="0" smtClean="0"/>
              <a:t>kan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sais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hij/zij/men kan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sait</a:t>
            </a: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wij kunnen	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dirty="0" err="1" smtClean="0">
                <a:solidFill>
                  <a:srgbClr val="FF0000"/>
                </a:solidFill>
              </a:rPr>
              <a:t>savons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jullie kunnen/u kunt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savez</a:t>
            </a: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zij kunnen	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noProof="0" dirty="0" err="1" smtClean="0">
                <a:solidFill>
                  <a:srgbClr val="FF0000"/>
                </a:solidFill>
              </a:rPr>
              <a:t>savent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476672"/>
            <a:ext cx="7992888" cy="57606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passé </a:t>
            </a:r>
            <a:r>
              <a:rPr kumimoji="0" lang="nl-NL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composé</a:t>
            </a:r>
            <a:endParaRPr kumimoji="0" lang="nl-NL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 heb gekund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j’ai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dirty="0" err="1" smtClean="0">
                <a:solidFill>
                  <a:srgbClr val="FF0000"/>
                </a:solidFill>
              </a:rPr>
              <a:t>su</a:t>
            </a:r>
            <a:endParaRPr lang="nl-NL" sz="3200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nl-NL" sz="3200" dirty="0"/>
              <a:t>jij hebt </a:t>
            </a:r>
            <a:r>
              <a:rPr lang="nl-NL" sz="3200" dirty="0" smtClean="0"/>
              <a:t>gekund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</a:t>
            </a:r>
            <a:r>
              <a:rPr lang="nl-NL" sz="3200" dirty="0" err="1" smtClean="0">
                <a:solidFill>
                  <a:srgbClr val="FF0000"/>
                </a:solidFill>
              </a:rPr>
              <a:t>su</a:t>
            </a:r>
            <a:endParaRPr lang="nl-NL" sz="3200" b="1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nl-NL" sz="3200" dirty="0" smtClean="0"/>
              <a:t>hij/zij/men heeft	</a:t>
            </a:r>
            <a:r>
              <a:rPr lang="nl-NL" sz="3200" dirty="0" err="1" smtClean="0"/>
              <a:t>il</a:t>
            </a:r>
            <a:r>
              <a:rPr lang="nl-NL" sz="3200" dirty="0" smtClean="0"/>
              <a:t>/</a:t>
            </a:r>
            <a:r>
              <a:rPr lang="nl-NL" sz="3200" dirty="0" err="1" smtClean="0"/>
              <a:t>elle</a:t>
            </a:r>
            <a:r>
              <a:rPr lang="nl-NL" sz="3200" dirty="0" smtClean="0"/>
              <a:t>/</a:t>
            </a:r>
            <a:r>
              <a:rPr lang="nl-NL" sz="3200" dirty="0" err="1" smtClean="0"/>
              <a:t>on</a:t>
            </a:r>
            <a:r>
              <a:rPr lang="nl-NL" sz="3200" dirty="0" smtClean="0"/>
              <a:t> a </a:t>
            </a:r>
            <a:r>
              <a:rPr lang="nl-NL" sz="3200" dirty="0" err="1" smtClean="0">
                <a:solidFill>
                  <a:srgbClr val="FF0000"/>
                </a:solidFill>
              </a:rPr>
              <a:t>su</a:t>
            </a:r>
            <a:r>
              <a:rPr lang="nl-NL" sz="3200" dirty="0" smtClean="0">
                <a:solidFill>
                  <a:srgbClr val="00B050"/>
                </a:solidFill>
              </a:rPr>
              <a:t> </a:t>
            </a:r>
            <a:r>
              <a:rPr lang="nl-NL" sz="3200" dirty="0" smtClean="0"/>
              <a:t>		        		gekund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wij hebben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dirty="0" smtClean="0"/>
              <a:t>gekund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avons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dirty="0" err="1" smtClean="0">
                <a:solidFill>
                  <a:srgbClr val="FF0000"/>
                </a:solidFill>
              </a:rPr>
              <a:t>su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jullie hebben</a:t>
            </a:r>
            <a:r>
              <a:rPr lang="nl-NL" sz="3200" dirty="0"/>
              <a:t>/		 </a:t>
            </a:r>
            <a:r>
              <a:rPr lang="nl-NL" sz="3200" dirty="0" err="1"/>
              <a:t>vous</a:t>
            </a:r>
            <a:r>
              <a:rPr lang="nl-NL" sz="3200" dirty="0"/>
              <a:t> </a:t>
            </a:r>
            <a:r>
              <a:rPr lang="nl-NL" sz="3200" dirty="0" err="1"/>
              <a:t>avez</a:t>
            </a:r>
            <a:r>
              <a:rPr lang="nl-NL" sz="3200" dirty="0"/>
              <a:t> </a:t>
            </a:r>
            <a:r>
              <a:rPr lang="nl-NL" sz="3200" dirty="0" err="1" smtClean="0">
                <a:solidFill>
                  <a:srgbClr val="FF0000"/>
                </a:solidFill>
              </a:rPr>
              <a:t>su</a:t>
            </a:r>
            <a:r>
              <a:rPr lang="nl-NL" sz="3200" dirty="0" smtClean="0">
                <a:solidFill>
                  <a:srgbClr val="00B050"/>
                </a:solidFill>
              </a:rPr>
              <a:t>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u heeft</a:t>
            </a:r>
            <a:r>
              <a:rPr lang="nl-NL" sz="3200" dirty="0"/>
              <a:t>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gekund		</a:t>
            </a:r>
          </a:p>
          <a:p>
            <a:pPr marL="342900" lvl="0" indent="-342900">
              <a:spcBef>
                <a:spcPct val="20000"/>
              </a:spcBef>
            </a:pPr>
            <a:r>
              <a:rPr lang="nl-NL" sz="3200" dirty="0" smtClean="0"/>
              <a:t>zij </a:t>
            </a:r>
            <a:r>
              <a:rPr lang="nl-NL" sz="3200" dirty="0"/>
              <a:t>hebben </a:t>
            </a:r>
            <a:r>
              <a:rPr lang="nl-NL" sz="3200" dirty="0" smtClean="0"/>
              <a:t>gekund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ont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dirty="0" err="1" smtClean="0">
                <a:solidFill>
                  <a:srgbClr val="FF0000"/>
                </a:solidFill>
              </a:rPr>
              <a:t>su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683568" y="476672"/>
            <a:ext cx="7992888" cy="597666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Vertalingen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3200" b="1" dirty="0" err="1" smtClean="0">
                <a:solidFill>
                  <a:srgbClr val="FF0000"/>
                </a:solidFill>
              </a:rPr>
              <a:t>savoir</a:t>
            </a:r>
            <a:r>
              <a:rPr lang="nl-NL" sz="3200" b="1" dirty="0" smtClean="0">
                <a:solidFill>
                  <a:srgbClr val="00B050"/>
                </a:solidFill>
              </a:rPr>
              <a:t> </a:t>
            </a:r>
            <a:r>
              <a:rPr lang="nl-NL" sz="3200" dirty="0" smtClean="0"/>
              <a:t>+ infinitief				=	kunnen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3200" dirty="0"/>
              <a:t>	</a:t>
            </a: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  <a:r>
              <a:rPr lang="nl-NL" sz="3200" dirty="0" smtClean="0"/>
              <a:t>		Ik kan niet rekenen.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3200" dirty="0"/>
              <a:t>	</a:t>
            </a:r>
            <a:r>
              <a:rPr lang="nl-NL" sz="3200" dirty="0" smtClean="0"/>
              <a:t>				</a:t>
            </a:r>
            <a:r>
              <a:rPr lang="nl-NL" sz="3200" i="1" dirty="0" smtClean="0"/>
              <a:t>Je </a:t>
            </a:r>
            <a:r>
              <a:rPr lang="nl-NL" sz="3200" i="1" dirty="0" err="1" smtClean="0"/>
              <a:t>ne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sais</a:t>
            </a:r>
            <a:r>
              <a:rPr lang="nl-NL" sz="3200" i="1" dirty="0" smtClean="0"/>
              <a:t> pas </a:t>
            </a:r>
            <a:r>
              <a:rPr lang="nl-NL" sz="3200" i="1" dirty="0" err="1" smtClean="0"/>
              <a:t>calculer</a:t>
            </a:r>
            <a:r>
              <a:rPr lang="nl-NL" sz="3200" i="1" dirty="0" smtClean="0"/>
              <a:t>.</a:t>
            </a:r>
            <a:br>
              <a:rPr lang="nl-NL" sz="3200" i="1" dirty="0" smtClean="0"/>
            </a:br>
            <a:endParaRPr lang="nl-NL" sz="32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3200" b="1" dirty="0" err="1">
                <a:solidFill>
                  <a:srgbClr val="FF0000"/>
                </a:solidFill>
              </a:rPr>
              <a:t>savoir</a:t>
            </a:r>
            <a:r>
              <a:rPr lang="nl-NL" sz="3200" b="1" dirty="0">
                <a:solidFill>
                  <a:srgbClr val="00B050"/>
                </a:solidFill>
              </a:rPr>
              <a:t> </a:t>
            </a:r>
            <a:r>
              <a:rPr lang="nl-NL" sz="3200" dirty="0"/>
              <a:t>+ </a:t>
            </a:r>
            <a:r>
              <a:rPr lang="nl-NL" sz="3200" dirty="0" smtClean="0"/>
              <a:t>zelfstandig naamwoord</a:t>
            </a:r>
            <a:r>
              <a:rPr lang="nl-NL" sz="3200" dirty="0"/>
              <a:t>	=	</a:t>
            </a:r>
            <a:r>
              <a:rPr lang="nl-NL" sz="3200" dirty="0" smtClean="0"/>
              <a:t>weten</a:t>
            </a:r>
            <a:br>
              <a:rPr lang="nl-NL" sz="3200" dirty="0" smtClean="0"/>
            </a:b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  <a:r>
              <a:rPr lang="nl-NL" sz="3200" dirty="0" smtClean="0"/>
              <a:t>		Ik weet de naam niet.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3200" dirty="0"/>
              <a:t>	</a:t>
            </a:r>
            <a:r>
              <a:rPr lang="nl-NL" sz="3200" dirty="0" smtClean="0"/>
              <a:t>				</a:t>
            </a:r>
            <a:r>
              <a:rPr lang="nl-NL" sz="3200" i="1" dirty="0" smtClean="0"/>
              <a:t>Je </a:t>
            </a:r>
            <a:r>
              <a:rPr lang="nl-NL" sz="3200" i="1" dirty="0" err="1" smtClean="0"/>
              <a:t>ne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sais</a:t>
            </a:r>
            <a:r>
              <a:rPr lang="nl-NL" sz="3200" i="1" dirty="0" smtClean="0"/>
              <a:t> pas </a:t>
            </a:r>
            <a:r>
              <a:rPr lang="nl-NL" sz="3200" i="1" dirty="0" err="1" smtClean="0"/>
              <a:t>le</a:t>
            </a:r>
            <a:r>
              <a:rPr lang="nl-NL" sz="3200" i="1" dirty="0" smtClean="0"/>
              <a:t> nom.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nl-NL" sz="3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3200" b="1" dirty="0" err="1">
                <a:solidFill>
                  <a:srgbClr val="FF0000"/>
                </a:solidFill>
              </a:rPr>
              <a:t>savoir</a:t>
            </a:r>
            <a:r>
              <a:rPr lang="nl-NL" sz="3200" b="1" dirty="0">
                <a:solidFill>
                  <a:srgbClr val="00B050"/>
                </a:solidFill>
              </a:rPr>
              <a:t> </a:t>
            </a:r>
            <a:r>
              <a:rPr lang="nl-NL" sz="3200" dirty="0"/>
              <a:t>+ </a:t>
            </a:r>
            <a:r>
              <a:rPr lang="nl-NL" sz="3200" dirty="0" smtClean="0"/>
              <a:t>zin met ‘</a:t>
            </a:r>
            <a:r>
              <a:rPr lang="nl-NL" sz="3200" dirty="0" err="1" smtClean="0"/>
              <a:t>que</a:t>
            </a:r>
            <a:r>
              <a:rPr lang="nl-NL" sz="3200" dirty="0" smtClean="0"/>
              <a:t>’		</a:t>
            </a:r>
            <a:r>
              <a:rPr lang="nl-NL" sz="3200" dirty="0"/>
              <a:t>	=	</a:t>
            </a:r>
            <a:r>
              <a:rPr lang="nl-NL" sz="3200" dirty="0" smtClean="0"/>
              <a:t>weten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3200" dirty="0"/>
              <a:t>	</a:t>
            </a: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  <a:r>
              <a:rPr lang="nl-NL" sz="3200" dirty="0" smtClean="0"/>
              <a:t>		Ik weet dat het waar is.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3200" dirty="0"/>
              <a:t>	</a:t>
            </a:r>
            <a:r>
              <a:rPr lang="nl-NL" sz="3200" dirty="0" smtClean="0"/>
              <a:t>				</a:t>
            </a:r>
            <a:r>
              <a:rPr lang="nl-NL" sz="3200" i="1" dirty="0" smtClean="0"/>
              <a:t>Je </a:t>
            </a:r>
            <a:r>
              <a:rPr lang="nl-NL" sz="3200" i="1" dirty="0" err="1" smtClean="0"/>
              <a:t>sais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que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c’est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vrai</a:t>
            </a:r>
            <a:r>
              <a:rPr lang="nl-NL" sz="3200" i="1" dirty="0" smtClean="0"/>
              <a:t>.</a:t>
            </a:r>
            <a:endParaRPr lang="nl-NL" sz="3200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nl-NL" sz="3200" dirty="0"/>
          </a:p>
          <a:p>
            <a:pPr marL="342900" indent="-342900">
              <a:spcBef>
                <a:spcPct val="20000"/>
              </a:spcBef>
              <a:defRPr/>
            </a:pPr>
            <a:endParaRPr lang="nl-NL" sz="3200" dirty="0" smtClean="0"/>
          </a:p>
          <a:p>
            <a:pPr marL="342900" indent="-342900">
              <a:spcBef>
                <a:spcPct val="20000"/>
              </a:spcBef>
              <a:defRPr/>
            </a:pPr>
            <a:endParaRPr lang="nl-NL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Diavoorstelling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2</cp:revision>
  <dcterms:created xsi:type="dcterms:W3CDTF">2012-05-21T15:08:40Z</dcterms:created>
  <dcterms:modified xsi:type="dcterms:W3CDTF">2013-05-30T19:06:22Z</dcterms:modified>
</cp:coreProperties>
</file>